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5" r:id="rId2"/>
    <p:sldId id="256" r:id="rId3"/>
    <p:sldId id="264" r:id="rId4"/>
    <p:sldId id="258" r:id="rId5"/>
    <p:sldId id="259" r:id="rId6"/>
    <p:sldId id="257" r:id="rId7"/>
    <p:sldId id="260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6D3C9-83C1-4DB3-93C5-1CF8680F108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8F79F-46E5-426C-8A75-064EBE672BD6}">
      <dgm:prSet custT="1"/>
      <dgm:spPr/>
      <dgm:t>
        <a:bodyPr/>
        <a:lstStyle/>
        <a:p>
          <a:pPr rtl="0"/>
          <a:r>
            <a:rPr lang="en-US" sz="6600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sz="6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y</a:t>
          </a:r>
          <a:endParaRPr lang="en-US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C5D7C0-7F36-465C-BDA5-44FAE94B9BB5}" type="parTrans" cxnId="{10E847F5-70D7-46E4-83F6-71B1F4ED6C46}">
      <dgm:prSet/>
      <dgm:spPr/>
      <dgm:t>
        <a:bodyPr/>
        <a:lstStyle/>
        <a:p>
          <a:endParaRPr lang="en-US"/>
        </a:p>
      </dgm:t>
    </dgm:pt>
    <dgm:pt modelId="{D39FCF0D-699F-4967-876B-39A4207BDA4A}" type="sibTrans" cxnId="{10E847F5-70D7-46E4-83F6-71B1F4ED6C46}">
      <dgm:prSet/>
      <dgm:spPr/>
      <dgm:t>
        <a:bodyPr/>
        <a:lstStyle/>
        <a:p>
          <a:endParaRPr lang="en-US"/>
        </a:p>
      </dgm:t>
    </dgm:pt>
    <dgm:pt modelId="{1E2F1622-C966-410F-93A0-060FD4002138}">
      <dgm:prSet/>
      <dgm:spPr/>
      <dgm:t>
        <a:bodyPr/>
        <a:lstStyle/>
        <a:p>
          <a:pPr rtl="0"/>
          <a:endParaRPr lang="en-US" dirty="0"/>
        </a:p>
      </dgm:t>
    </dgm:pt>
    <dgm:pt modelId="{E58FF311-C243-49C4-915F-5D23C8D36877}" type="parTrans" cxnId="{FD596095-18B1-49BB-AAF1-62CBF364E837}">
      <dgm:prSet/>
      <dgm:spPr/>
      <dgm:t>
        <a:bodyPr/>
        <a:lstStyle/>
        <a:p>
          <a:endParaRPr lang="en-US"/>
        </a:p>
      </dgm:t>
    </dgm:pt>
    <dgm:pt modelId="{E789AABE-1546-4C06-8A89-6A0FEE841C84}" type="sibTrans" cxnId="{FD596095-18B1-49BB-AAF1-62CBF364E837}">
      <dgm:prSet/>
      <dgm:spPr/>
      <dgm:t>
        <a:bodyPr/>
        <a:lstStyle/>
        <a:p>
          <a:endParaRPr lang="en-US"/>
        </a:p>
      </dgm:t>
    </dgm:pt>
    <dgm:pt modelId="{E475990C-005D-4DFC-A395-ABB0D4734937}">
      <dgm:prSet/>
      <dgm:spPr/>
      <dgm:t>
        <a:bodyPr/>
        <a:lstStyle/>
        <a:p>
          <a:pPr rtl="0"/>
          <a:r>
            <a:rPr lang="en-US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DAB03E-89A0-4B48-83C8-72A5883A43EC}" type="parTrans" cxnId="{DD8DB594-3C78-44AB-8B91-7781105A8B7F}">
      <dgm:prSet/>
      <dgm:spPr/>
      <dgm:t>
        <a:bodyPr/>
        <a:lstStyle/>
        <a:p>
          <a:endParaRPr lang="en-US"/>
        </a:p>
      </dgm:t>
    </dgm:pt>
    <dgm:pt modelId="{99B227C0-DF42-4618-94E1-0394028DAE1D}" type="sibTrans" cxnId="{DD8DB594-3C78-44AB-8B91-7781105A8B7F}">
      <dgm:prSet/>
      <dgm:spPr/>
      <dgm:t>
        <a:bodyPr/>
        <a:lstStyle/>
        <a:p>
          <a:endParaRPr lang="en-US"/>
        </a:p>
      </dgm:t>
    </dgm:pt>
    <dgm:pt modelId="{404E71A7-AE96-4746-99AB-0ECA5658113D}">
      <dgm:prSet/>
      <dgm:spPr/>
      <dgm:t>
        <a:bodyPr/>
        <a:lstStyle/>
        <a:p>
          <a:pPr rtl="0"/>
          <a:endParaRPr lang="en-US" dirty="0"/>
        </a:p>
      </dgm:t>
    </dgm:pt>
    <dgm:pt modelId="{B0D7ACA1-7F04-4F2E-B619-5CA7EF2F4FBF}" type="parTrans" cxnId="{27983D80-724D-43F4-BBA9-FC032FCFAD37}">
      <dgm:prSet/>
      <dgm:spPr/>
      <dgm:t>
        <a:bodyPr/>
        <a:lstStyle/>
        <a:p>
          <a:endParaRPr lang="en-US"/>
        </a:p>
      </dgm:t>
    </dgm:pt>
    <dgm:pt modelId="{6DB0310E-867B-4C6F-9616-91D867186D21}" type="sibTrans" cxnId="{27983D80-724D-43F4-BBA9-FC032FCFAD37}">
      <dgm:prSet/>
      <dgm:spPr/>
      <dgm:t>
        <a:bodyPr/>
        <a:lstStyle/>
        <a:p>
          <a:endParaRPr lang="en-US"/>
        </a:p>
      </dgm:t>
    </dgm:pt>
    <dgm:pt modelId="{34E1F422-C9A2-4F43-B579-EC975AF2918D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147CB6-A5D5-4094-96F2-3ACA4FE27D97}" type="parTrans" cxnId="{76AB1091-67F8-4E8A-A101-C364C5E388E2}">
      <dgm:prSet/>
      <dgm:spPr/>
      <dgm:t>
        <a:bodyPr/>
        <a:lstStyle/>
        <a:p>
          <a:endParaRPr lang="en-US"/>
        </a:p>
      </dgm:t>
    </dgm:pt>
    <dgm:pt modelId="{91685150-53A7-47C2-A59F-D2C371CC5FBF}" type="sibTrans" cxnId="{76AB1091-67F8-4E8A-A101-C364C5E388E2}">
      <dgm:prSet/>
      <dgm:spPr/>
      <dgm:t>
        <a:bodyPr/>
        <a:lstStyle/>
        <a:p>
          <a:endParaRPr lang="en-US"/>
        </a:p>
      </dgm:t>
    </dgm:pt>
    <dgm:pt modelId="{99962C10-ABAE-4961-8BD6-8BA4D9979217}" type="pres">
      <dgm:prSet presAssocID="{79B6D3C9-83C1-4DB3-93C5-1CF8680F108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23266-B2B9-4AAA-ABC0-F38F2605FC49}" type="pres">
      <dgm:prSet presAssocID="{7BC8F79F-46E5-426C-8A75-064EBE672BD6}" presName="circ1" presStyleLbl="vennNode1" presStyleIdx="0" presStyleCnt="5"/>
      <dgm:spPr/>
    </dgm:pt>
    <dgm:pt modelId="{94D0A397-E2B2-41D2-BFE9-FC97A6F5D140}" type="pres">
      <dgm:prSet presAssocID="{7BC8F79F-46E5-426C-8A75-064EBE672BD6}" presName="circ1Tx" presStyleLbl="revTx" presStyleIdx="0" presStyleCnt="0" custScaleX="344828" custScaleY="8906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33E6F-D81A-463D-8261-9647F146EF29}" type="pres">
      <dgm:prSet presAssocID="{1E2F1622-C966-410F-93A0-060FD4002138}" presName="circ2" presStyleLbl="vennNode1" presStyleIdx="1" presStyleCnt="5"/>
      <dgm:spPr/>
    </dgm:pt>
    <dgm:pt modelId="{80942120-F6A7-42A3-9E23-C8D69D3D6973}" type="pres">
      <dgm:prSet presAssocID="{1E2F1622-C966-410F-93A0-060FD40021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2D438-4501-4CBC-8A34-3431C1ADD8CC}" type="pres">
      <dgm:prSet presAssocID="{E475990C-005D-4DFC-A395-ABB0D4734937}" presName="circ3" presStyleLbl="vennNode1" presStyleIdx="2" presStyleCnt="5"/>
      <dgm:spPr/>
    </dgm:pt>
    <dgm:pt modelId="{9D89602A-D335-4FCC-912F-2AFB188F7F78}" type="pres">
      <dgm:prSet presAssocID="{E475990C-005D-4DFC-A395-ABB0D473493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AD31-AED8-4102-A0FB-6E18DE5BA392}" type="pres">
      <dgm:prSet presAssocID="{404E71A7-AE96-4746-99AB-0ECA5658113D}" presName="circ4" presStyleLbl="vennNode1" presStyleIdx="3" presStyleCnt="5"/>
      <dgm:spPr/>
    </dgm:pt>
    <dgm:pt modelId="{C9366723-6DC7-4442-B24B-FEEBE0899ACC}" type="pres">
      <dgm:prSet presAssocID="{404E71A7-AE96-4746-99AB-0ECA5658113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A91BD-B678-41D4-98D8-046CEA73DB41}" type="pres">
      <dgm:prSet presAssocID="{34E1F422-C9A2-4F43-B579-EC975AF2918D}" presName="circ5" presStyleLbl="vennNode1" presStyleIdx="4" presStyleCnt="5"/>
      <dgm:spPr/>
    </dgm:pt>
    <dgm:pt modelId="{BBDB6712-FFD7-4E87-8C35-DA1AF7500D68}" type="pres">
      <dgm:prSet presAssocID="{34E1F422-C9A2-4F43-B579-EC975AF2918D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0E847F5-70D7-46E4-83F6-71B1F4ED6C46}" srcId="{79B6D3C9-83C1-4DB3-93C5-1CF8680F108D}" destId="{7BC8F79F-46E5-426C-8A75-064EBE672BD6}" srcOrd="0" destOrd="0" parTransId="{58C5D7C0-7F36-465C-BDA5-44FAE94B9BB5}" sibTransId="{D39FCF0D-699F-4967-876B-39A4207BDA4A}"/>
    <dgm:cxn modelId="{77349364-A200-496D-A288-13328A676B8F}" type="presOf" srcId="{7BC8F79F-46E5-426C-8A75-064EBE672BD6}" destId="{94D0A397-E2B2-41D2-BFE9-FC97A6F5D140}" srcOrd="0" destOrd="0" presId="urn:microsoft.com/office/officeart/2005/8/layout/venn1"/>
    <dgm:cxn modelId="{69A71395-AB25-49B3-B7A1-61C5F45B5B1B}" type="presOf" srcId="{79B6D3C9-83C1-4DB3-93C5-1CF8680F108D}" destId="{99962C10-ABAE-4961-8BD6-8BA4D9979217}" srcOrd="0" destOrd="0" presId="urn:microsoft.com/office/officeart/2005/8/layout/venn1"/>
    <dgm:cxn modelId="{151BA1EE-93A1-4241-902C-8640DF062FFD}" type="presOf" srcId="{404E71A7-AE96-4746-99AB-0ECA5658113D}" destId="{C9366723-6DC7-4442-B24B-FEEBE0899ACC}" srcOrd="0" destOrd="0" presId="urn:microsoft.com/office/officeart/2005/8/layout/venn1"/>
    <dgm:cxn modelId="{DD8DB594-3C78-44AB-8B91-7781105A8B7F}" srcId="{79B6D3C9-83C1-4DB3-93C5-1CF8680F108D}" destId="{E475990C-005D-4DFC-A395-ABB0D4734937}" srcOrd="2" destOrd="0" parTransId="{C8DAB03E-89A0-4B48-83C8-72A5883A43EC}" sibTransId="{99B227C0-DF42-4618-94E1-0394028DAE1D}"/>
    <dgm:cxn modelId="{48CF9134-E72C-4F6B-920A-4E2DE28F16D6}" type="presOf" srcId="{E475990C-005D-4DFC-A395-ABB0D4734937}" destId="{9D89602A-D335-4FCC-912F-2AFB188F7F78}" srcOrd="0" destOrd="0" presId="urn:microsoft.com/office/officeart/2005/8/layout/venn1"/>
    <dgm:cxn modelId="{27983D80-724D-43F4-BBA9-FC032FCFAD37}" srcId="{79B6D3C9-83C1-4DB3-93C5-1CF8680F108D}" destId="{404E71A7-AE96-4746-99AB-0ECA5658113D}" srcOrd="3" destOrd="0" parTransId="{B0D7ACA1-7F04-4F2E-B619-5CA7EF2F4FBF}" sibTransId="{6DB0310E-867B-4C6F-9616-91D867186D21}"/>
    <dgm:cxn modelId="{76AB1091-67F8-4E8A-A101-C364C5E388E2}" srcId="{79B6D3C9-83C1-4DB3-93C5-1CF8680F108D}" destId="{34E1F422-C9A2-4F43-B579-EC975AF2918D}" srcOrd="4" destOrd="0" parTransId="{CC147CB6-A5D5-4094-96F2-3ACA4FE27D97}" sibTransId="{91685150-53A7-47C2-A59F-D2C371CC5FBF}"/>
    <dgm:cxn modelId="{FD596095-18B1-49BB-AAF1-62CBF364E837}" srcId="{79B6D3C9-83C1-4DB3-93C5-1CF8680F108D}" destId="{1E2F1622-C966-410F-93A0-060FD4002138}" srcOrd="1" destOrd="0" parTransId="{E58FF311-C243-49C4-915F-5D23C8D36877}" sibTransId="{E789AABE-1546-4C06-8A89-6A0FEE841C84}"/>
    <dgm:cxn modelId="{19BED663-EBF2-4AC5-9ABD-920F69793A9B}" type="presOf" srcId="{1E2F1622-C966-410F-93A0-060FD4002138}" destId="{80942120-F6A7-42A3-9E23-C8D69D3D6973}" srcOrd="0" destOrd="0" presId="urn:microsoft.com/office/officeart/2005/8/layout/venn1"/>
    <dgm:cxn modelId="{B58CCB4A-46E6-4DF1-95CF-49CC6353F0B6}" type="presOf" srcId="{34E1F422-C9A2-4F43-B579-EC975AF2918D}" destId="{BBDB6712-FFD7-4E87-8C35-DA1AF7500D68}" srcOrd="0" destOrd="0" presId="urn:microsoft.com/office/officeart/2005/8/layout/venn1"/>
    <dgm:cxn modelId="{C8031B5F-84F3-4007-A038-46D81205819E}" type="presParOf" srcId="{99962C10-ABAE-4961-8BD6-8BA4D9979217}" destId="{11923266-B2B9-4AAA-ABC0-F38F2605FC49}" srcOrd="0" destOrd="0" presId="urn:microsoft.com/office/officeart/2005/8/layout/venn1"/>
    <dgm:cxn modelId="{143B010B-F904-4797-8E5F-A6BE06CB299C}" type="presParOf" srcId="{99962C10-ABAE-4961-8BD6-8BA4D9979217}" destId="{94D0A397-E2B2-41D2-BFE9-FC97A6F5D140}" srcOrd="1" destOrd="0" presId="urn:microsoft.com/office/officeart/2005/8/layout/venn1"/>
    <dgm:cxn modelId="{AFA6CD9E-3AE2-44A3-83FE-955798DCE151}" type="presParOf" srcId="{99962C10-ABAE-4961-8BD6-8BA4D9979217}" destId="{C6733E6F-D81A-463D-8261-9647F146EF29}" srcOrd="2" destOrd="0" presId="urn:microsoft.com/office/officeart/2005/8/layout/venn1"/>
    <dgm:cxn modelId="{65E6E997-29D9-4CA9-A79A-93B1373D3F15}" type="presParOf" srcId="{99962C10-ABAE-4961-8BD6-8BA4D9979217}" destId="{80942120-F6A7-42A3-9E23-C8D69D3D6973}" srcOrd="3" destOrd="0" presId="urn:microsoft.com/office/officeart/2005/8/layout/venn1"/>
    <dgm:cxn modelId="{AB943E4B-A533-407F-B129-3502199CC804}" type="presParOf" srcId="{99962C10-ABAE-4961-8BD6-8BA4D9979217}" destId="{2112D438-4501-4CBC-8A34-3431C1ADD8CC}" srcOrd="4" destOrd="0" presId="urn:microsoft.com/office/officeart/2005/8/layout/venn1"/>
    <dgm:cxn modelId="{DEF09324-EA51-4F6A-BC49-A845EA78064C}" type="presParOf" srcId="{99962C10-ABAE-4961-8BD6-8BA4D9979217}" destId="{9D89602A-D335-4FCC-912F-2AFB188F7F78}" srcOrd="5" destOrd="0" presId="urn:microsoft.com/office/officeart/2005/8/layout/venn1"/>
    <dgm:cxn modelId="{22D5C28F-E4D2-449D-A1B1-F411382B704A}" type="presParOf" srcId="{99962C10-ABAE-4961-8BD6-8BA4D9979217}" destId="{7ECBAD31-AED8-4102-A0FB-6E18DE5BA392}" srcOrd="6" destOrd="0" presId="urn:microsoft.com/office/officeart/2005/8/layout/venn1"/>
    <dgm:cxn modelId="{35BDDBA5-02F2-4A28-9D79-3DF4A85EB92B}" type="presParOf" srcId="{99962C10-ABAE-4961-8BD6-8BA4D9979217}" destId="{C9366723-6DC7-4442-B24B-FEEBE0899ACC}" srcOrd="7" destOrd="0" presId="urn:microsoft.com/office/officeart/2005/8/layout/venn1"/>
    <dgm:cxn modelId="{AD404401-0094-43FF-BAD8-AEB0DB89D977}" type="presParOf" srcId="{99962C10-ABAE-4961-8BD6-8BA4D9979217}" destId="{00BA91BD-B678-41D4-98D8-046CEA73DB41}" srcOrd="8" destOrd="0" presId="urn:microsoft.com/office/officeart/2005/8/layout/venn1"/>
    <dgm:cxn modelId="{47D37111-1539-4702-AED8-2502D6EF1362}" type="presParOf" srcId="{99962C10-ABAE-4961-8BD6-8BA4D9979217}" destId="{BBDB6712-FFD7-4E87-8C35-DA1AF7500D68}" srcOrd="9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23266-B2B9-4AAA-ABC0-F38F2605FC49}">
      <dsp:nvSpPr>
        <dsp:cNvPr id="0" name=""/>
        <dsp:cNvSpPr/>
      </dsp:nvSpPr>
      <dsp:spPr>
        <a:xfrm>
          <a:off x="2114550" y="135606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D0A397-E2B2-41D2-BFE9-FC97A6F5D140}">
      <dsp:nvSpPr>
        <dsp:cNvPr id="0" name=""/>
        <dsp:cNvSpPr/>
      </dsp:nvSpPr>
      <dsp:spPr>
        <a:xfrm>
          <a:off x="-3" y="259920"/>
          <a:ext cx="5638806" cy="84300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sz="6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y</a:t>
          </a:r>
          <a:endParaRPr lang="en-US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-3" y="259920"/>
        <a:ext cx="5638806" cy="843002"/>
      </dsp:txXfrm>
    </dsp:sp>
    <dsp:sp modelId="{C6733E6F-D81A-463D-8261-9647F146EF29}">
      <dsp:nvSpPr>
        <dsp:cNvPr id="0" name=""/>
        <dsp:cNvSpPr/>
      </dsp:nvSpPr>
      <dsp:spPr>
        <a:xfrm>
          <a:off x="2650799" y="174554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0942120-F6A7-42A3-9E23-C8D69D3D6973}">
      <dsp:nvSpPr>
        <dsp:cNvPr id="0" name=""/>
        <dsp:cNvSpPr/>
      </dsp:nvSpPr>
      <dsp:spPr>
        <a:xfrm>
          <a:off x="4172712" y="1456756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172712" y="1456756"/>
        <a:ext cx="1466088" cy="1027067"/>
      </dsp:txXfrm>
    </dsp:sp>
    <dsp:sp modelId="{2112D438-4501-4CBC-8A34-3431C1ADD8CC}">
      <dsp:nvSpPr>
        <dsp:cNvPr id="0" name=""/>
        <dsp:cNvSpPr/>
      </dsp:nvSpPr>
      <dsp:spPr>
        <a:xfrm>
          <a:off x="2446111" y="237628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89602A-D335-4FCC-912F-2AFB188F7F78}">
      <dsp:nvSpPr>
        <dsp:cNvPr id="0" name=""/>
        <dsp:cNvSpPr/>
      </dsp:nvSpPr>
      <dsp:spPr>
        <a:xfrm>
          <a:off x="3947160" y="3208812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sz="6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endParaRPr lang="en-US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47160" y="3208812"/>
        <a:ext cx="1466088" cy="1027067"/>
      </dsp:txXfrm>
    </dsp:sp>
    <dsp:sp modelId="{7ECBAD31-AED8-4102-A0FB-6E18DE5BA392}">
      <dsp:nvSpPr>
        <dsp:cNvPr id="0" name=""/>
        <dsp:cNvSpPr/>
      </dsp:nvSpPr>
      <dsp:spPr>
        <a:xfrm>
          <a:off x="1782988" y="237628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366723-6DC7-4442-B24B-FEEBE0899ACC}">
      <dsp:nvSpPr>
        <dsp:cNvPr id="0" name=""/>
        <dsp:cNvSpPr/>
      </dsp:nvSpPr>
      <dsp:spPr>
        <a:xfrm>
          <a:off x="225552" y="3208812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25552" y="3208812"/>
        <a:ext cx="1466088" cy="1027067"/>
      </dsp:txXfrm>
    </dsp:sp>
    <dsp:sp modelId="{00BA91BD-B678-41D4-98D8-046CEA73DB41}">
      <dsp:nvSpPr>
        <dsp:cNvPr id="0" name=""/>
        <dsp:cNvSpPr/>
      </dsp:nvSpPr>
      <dsp:spPr>
        <a:xfrm>
          <a:off x="1578300" y="1745543"/>
          <a:ext cx="1409700" cy="14097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BDB6712-FFD7-4E87-8C35-DA1AF7500D68}">
      <dsp:nvSpPr>
        <dsp:cNvPr id="0" name=""/>
        <dsp:cNvSpPr/>
      </dsp:nvSpPr>
      <dsp:spPr>
        <a:xfrm>
          <a:off x="0" y="1456756"/>
          <a:ext cx="1466088" cy="102706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r>
            <a:rPr lang="en-US" sz="6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456756"/>
        <a:ext cx="1466088" cy="10270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438E-2CD3-40FA-B794-259F78433B39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5D75-1FA5-4212-A1E9-9356E2A6FC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Who’s the 1</a:t>
            </a:r>
            <a:r>
              <a:rPr lang="en-US" sz="5400" baseline="30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st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Vowel?</a:t>
            </a:r>
            <a:endParaRPr lang="en-US" sz="54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143000" y="1752600"/>
          <a:ext cx="563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715000" y="2286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048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3733800"/>
            <a:ext cx="2514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86400" y="5105400"/>
            <a:ext cx="3276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str</a:t>
            </a:r>
            <a:r>
              <a:rPr lang="en-US" sz="85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438400"/>
            <a:ext cx="1554674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86200"/>
            <a:ext cx="1673734" cy="94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2638" y="5257800"/>
            <a:ext cx="1669074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  <a:endParaRPr lang="en-US" sz="10000" dirty="0" smtClean="0"/>
          </a:p>
          <a:p>
            <a:endParaRPr lang="en-US" sz="14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2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sz="10000" dirty="0" smtClean="0"/>
              <a:t>  </a:t>
            </a:r>
          </a:p>
          <a:p>
            <a:pPr algn="ctr"/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tr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0" y="3733800"/>
            <a:ext cx="3810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thr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1200" y="50292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kn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pic>
        <p:nvPicPr>
          <p:cNvPr id="2050" name="Picture 2" descr="C:\Documents and Settings\bonnie.franklin\Local Settings\Temporary Internet Files\Content.IE5\32QSP0ZH\MC900441793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286000"/>
            <a:ext cx="1219200" cy="12192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2885" y="3733800"/>
            <a:ext cx="1999106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9453" y="5181600"/>
            <a:ext cx="107167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05000"/>
          </a:xfrm>
          <a:solidFill>
            <a:schemeClr val="accent3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</a:t>
            </a:r>
            <a:endParaRPr lang="en-US" sz="100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410200" y="2590800"/>
            <a:ext cx="3429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latin typeface="Candara" pitchFamily="34" charset="0"/>
              </a:rPr>
              <a:t>p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latin typeface="Candara" pitchFamily="34" charset="0"/>
              </a:rPr>
              <a:t>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86400" y="3962400"/>
            <a:ext cx="3657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latin typeface="Candara" pitchFamily="34" charset="0"/>
              </a:rPr>
              <a:t>ch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5457617"/>
            <a:ext cx="3886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ch</a:t>
            </a:r>
          </a:p>
        </p:txBody>
      </p:sp>
      <p:pic>
        <p:nvPicPr>
          <p:cNvPr id="7170" name="Picture 2" descr="http://dcfud.smorgasblog.com/summer-peac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86000"/>
            <a:ext cx="1600200" cy="16002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2760" y="3962400"/>
            <a:ext cx="184023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3213720" y="5715000"/>
            <a:ext cx="1802160" cy="98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6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2514600"/>
            <a:ext cx="3352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sh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latin typeface="Candara" pitchFamily="34" charset="0"/>
              </a:rPr>
              <a:t>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5181600"/>
            <a:ext cx="2895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7400" y="3810000"/>
            <a:ext cx="2616422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sl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ee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p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743200"/>
            <a:ext cx="14001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1758" y="3886200"/>
            <a:ext cx="1925042" cy="122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 descr="http://filedb.experts-exchange.com/incoming/2009/07_w28/158264/road-runner-cop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H="1" flipV="1">
            <a:off x="2971800" y="5249364"/>
            <a:ext cx="1981200" cy="1608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  <p:bldP spid="1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6781800" y="2362200"/>
            <a:ext cx="1905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k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ey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5400" y="3886200"/>
            <a:ext cx="3733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donk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ey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53000" y="5257800"/>
            <a:ext cx="3962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monk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ey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4545">
            <a:off x="4775247" y="2295967"/>
            <a:ext cx="989344" cy="132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5334000"/>
            <a:ext cx="988546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 descr="Donkey, Shrek The Final Chapter wallpaper for Standard 4:3 5:4 Fullscreen UXGA XGA SVGA QSXGA SXGA ; Wide 16:10 5:3 Widescreen WHXGA WQXGA WUXGA WXGA WGA ; HD 16:9 High Definition WQHD QWXGA 1080p 900p 720p QHD nHD ; Mobile VGA WVGA iPad Phone - VGA QVGA Smartphone ( PocketPC GPS iPod Zune BlackBerry HTC Samsung LG Nokia Eten Asus ) WVGA WQVGA Smartphone ( HTC Samsung Sony Ericsson LG Vertu MIO ) ;"/>
          <p:cNvPicPr>
            <a:picLocks noChangeAspect="1" noChangeArrowheads="1"/>
          </p:cNvPicPr>
          <p:nvPr/>
        </p:nvPicPr>
        <p:blipFill>
          <a:blip r:embed="rId5" cstate="print"/>
          <a:srcRect l="20392" t="2424" r="32549" b="5455"/>
          <a:stretch>
            <a:fillRect/>
          </a:stretch>
        </p:blipFill>
        <p:spPr bwMode="auto">
          <a:xfrm>
            <a:off x="3200400" y="3581400"/>
            <a:ext cx="1219200" cy="1544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2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3733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s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2200" y="50292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fr</a:t>
            </a:r>
            <a:r>
              <a:rPr lang="en-US" sz="85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Candara" pitchFamily="34" charset="0"/>
              </a:rPr>
              <a:t>ee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438400"/>
            <a:ext cx="1447800" cy="103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5334000"/>
            <a:ext cx="205263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657600"/>
            <a:ext cx="1752600" cy="137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/>
      <p:bldP spid="1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3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2667000"/>
            <a:ext cx="3429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latin typeface="Candara" pitchFamily="34" charset="0"/>
              </a:rPr>
              <a:t>dr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latin typeface="Candara" pitchFamily="34" charset="0"/>
              </a:rPr>
              <a:t>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3962400"/>
            <a:ext cx="3657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scr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latin typeface="Candara" pitchFamily="34" charset="0"/>
              </a:rPr>
              <a:t>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0" y="5457617"/>
            <a:ext cx="304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3">
                    <a:lumMod val="75000"/>
                  </a:schemeClr>
                </a:solidFill>
                <a:latin typeface="Candara" pitchFamily="34" charset="0"/>
              </a:rPr>
              <a:t>ea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2133600" cy="137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4650" y="4114800"/>
            <a:ext cx="1752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551400" flipV="1">
            <a:off x="2860317" y="5539657"/>
            <a:ext cx="2590800" cy="122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/>
      <p:bldP spid="1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4191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339966"/>
                </a:solidFill>
              </a:rPr>
              <a:t>Junior Literacy Team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99CC00"/>
                </a:solidFill>
              </a:rPr>
              <a:t>Phonics Songs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CACA02"/>
                </a:solidFill>
              </a:rPr>
              <a:t>Mrs. Bonnie Franklin</a:t>
            </a:r>
            <a:endParaRPr lang="en-US" sz="3200" dirty="0">
              <a:solidFill>
                <a:srgbClr val="CACA02"/>
              </a:solidFill>
            </a:endParaRPr>
          </a:p>
        </p:txBody>
      </p:sp>
      <p:pic>
        <p:nvPicPr>
          <p:cNvPr id="5" name="Picture 2" descr="http://2.bp.blogspot.com/_QfVWU-2pVL4/TDmupUd5I5I/AAAAAAAAO9c/IZWSD7lVCf0/s640/bigstockphoto_Kids_Singing_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4032504" cy="304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763</TotalTime>
  <Words>118</Words>
  <Application>Microsoft Office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the first vowel? a What’s he gonna say?</dc:title>
  <dc:creator>User</dc:creator>
  <cp:lastModifiedBy>User</cp:lastModifiedBy>
  <cp:revision>107</cp:revision>
  <dcterms:created xsi:type="dcterms:W3CDTF">2011-03-15T13:58:59Z</dcterms:created>
  <dcterms:modified xsi:type="dcterms:W3CDTF">2011-03-22T23:30:11Z</dcterms:modified>
</cp:coreProperties>
</file>